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54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326" r:id="rId46"/>
    <p:sldId id="298" r:id="rId47"/>
    <p:sldId id="299" r:id="rId48"/>
    <p:sldId id="300" r:id="rId49"/>
    <p:sldId id="301" r:id="rId50"/>
    <p:sldId id="354" r:id="rId51"/>
    <p:sldId id="325" r:id="rId52"/>
    <p:sldId id="322" r:id="rId5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390917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Mudança de sistema de coordenadas 3D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25053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mudança do sistema de coordenadas para 3D é realizada com uma matriz 4x4.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C5556-D875-B1B5-27E8-35EE03C9D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Concluindo a Matriz Look 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511E9B-A14B-801C-70A6-8299356BCC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06A0D-DCED-2877-56BF-F3880E3305D6}"/>
                  </a:ext>
                </a:extLst>
              </p:cNvPr>
              <p:cNvSpPr txBox="1"/>
              <p:nvPr/>
            </p:nvSpPr>
            <p:spPr>
              <a:xfrm>
                <a:off x="84172" y="1548761"/>
                <a:ext cx="9059828" cy="11701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pt-B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b>
                                        <m:r>
                                          <a:rPr lang="pt-BR" sz="1800" b="0" i="1" smtClean="0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5D06A0D-DCED-2877-56BF-F3880E330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72" y="1548761"/>
                <a:ext cx="9059828" cy="1170192"/>
              </a:xfrm>
              <a:prstGeom prst="rect">
                <a:avLst/>
              </a:prstGeom>
              <a:blipFill>
                <a:blip r:embed="rId3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0D9FAC-FEB0-A722-E74B-A6BC98C441B1}"/>
                  </a:ext>
                </a:extLst>
              </p:cNvPr>
              <p:cNvSpPr txBox="1"/>
              <p:nvPr/>
            </p:nvSpPr>
            <p:spPr>
              <a:xfrm>
                <a:off x="2009745" y="3247157"/>
                <a:ext cx="5465710" cy="1124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1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8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pt-BR" sz="18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r>
                                  <a:rPr lang="pt-BR" sz="1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sSub>
                                      <m:sSubPr>
                                        <m:ctrlP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pt-BR" sz="1800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eqArr>
                              </m:e>
                              <m:e>
                                <m:eqArr>
                                  <m:eqArrPr>
                                    <m:ctrlP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pt-BR" sz="18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  <m:r>
                                      <a:rPr lang="pt-BR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∙</m:t>
                                    </m:r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e>
                                    <m:r>
                                      <a:rPr lang="pt-BR" sz="1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</m:eqAr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1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0D9FAC-FEB0-A722-E74B-A6BC98C441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9745" y="3247157"/>
                <a:ext cx="5465710" cy="1124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484;p45">
            <a:extLst>
              <a:ext uri="{FF2B5EF4-FFF2-40B4-BE49-F238E27FC236}">
                <a16:creationId xmlns:a16="http://schemas.microsoft.com/office/drawing/2014/main" id="{AF9DDA0A-376D-7699-73E3-EBB7D66E279F}"/>
              </a:ext>
            </a:extLst>
          </p:cNvPr>
          <p:cNvSpPr/>
          <p:nvPr/>
        </p:nvSpPr>
        <p:spPr>
          <a:xfrm>
            <a:off x="2954636" y="3098201"/>
            <a:ext cx="3575928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660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ong Red Curved Arrow Vector Icon - [Free Download] - (SVG and PNG)">
            <a:extLst>
              <a:ext uri="{FF2B5EF4-FFF2-40B4-BE49-F238E27FC236}">
                <a16:creationId xmlns:a16="http://schemas.microsoft.com/office/drawing/2014/main" id="{5A60C6E8-737F-FDB4-186D-F9997194B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4" y="2984971"/>
            <a:ext cx="2119122" cy="83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Sistema de Coordenadas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Segunda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761" name="Google Shape;761;p74"/>
          <p:cNvSpPr/>
          <p:nvPr/>
        </p:nvSpPr>
        <p:spPr>
          <a:xfrm>
            <a:off x="4816352" y="2290783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triang3d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um_triangulo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3159922" y="4409081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zoom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3EE6ED6-8176-3153-34EA-6282BB13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586" y="3276513"/>
            <a:ext cx="1833372" cy="122224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2F37E4-DEB0-FD47-38B5-EF49D9CB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466" y="1264286"/>
            <a:ext cx="1833372" cy="1026497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B134BE32-6AD0-BA6A-9075-68C8D12B9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8" y="1183103"/>
            <a:ext cx="2059312" cy="1158363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6CA3B3DB-D6C0-06F3-38F9-905A40F0AAF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2047</Words>
  <Application>Microsoft Macintosh PowerPoint</Application>
  <PresentationFormat>On-screen Show (16:10)</PresentationFormat>
  <Paragraphs>300</Paragraphs>
  <Slides>52</Slides>
  <Notes>52</Notes>
  <HiddenSlides>18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Cambria Math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sistema de coordenadas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Concluindo a Matriz Look At</vt:lpstr>
      <vt:lpstr>PowerPoint Presentation</vt:lpstr>
      <vt:lpstr>PowerPoint Presentation</vt:lpstr>
      <vt:lpstr>Inversa de Bases Ortogonais</vt:lpstr>
      <vt:lpstr>Inversas do produto de duas matrizes</vt:lpstr>
      <vt:lpstr>ATIVIDADE: Sistema de Coordenadas</vt:lpstr>
      <vt:lpstr>Segunda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18</cp:revision>
  <dcterms:modified xsi:type="dcterms:W3CDTF">2024-08-21T23:33:22Z</dcterms:modified>
</cp:coreProperties>
</file>